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62" r:id="rId3"/>
    <p:sldId id="257" r:id="rId4"/>
    <p:sldId id="265" r:id="rId5"/>
    <p:sldId id="259" r:id="rId6"/>
    <p:sldId id="264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9C63B-DF84-467D-9E10-215343C45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36044-DE3C-4127-8DA2-6D35AEB98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65C8A-6D30-4AF6-BD47-B1B3E4FD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CEE1C-3D5C-43D9-BA4F-F0B92134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BADE-C4D1-48C6-8297-E638D167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532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A99B4-F4AE-40B6-8B20-35C0BAA8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5AE79-C68B-43D4-925D-A1D361257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C2489-B707-4668-B005-49BEB484E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235D4-01D2-43F2-8CEF-7FB3140D9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87CFF-319E-41C3-A09C-B929B959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8341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BB3A3-08A7-45B8-9D96-474EBEC29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7CC5E-BFEB-4573-A140-CC511D093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FC887-4A91-405F-AC11-B8DDA6D7F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3DB44-9069-4B37-A21D-08DFE6EC3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F20E5-FC4F-484D-A552-AC07795A8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39832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C3D63-0CA2-4E1B-B432-93DECF1F0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0A243-A06C-4307-9B9C-B3B31D112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88FEA-FEF0-43F9-A17C-8DB548DD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7B8D1-E2DD-4B73-947F-1F1D8C968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2F57C-66C1-49E6-8985-2E20A57A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56023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DD1A6-658B-4526-9429-3B946196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FFCFC-BA41-4124-955A-181AE3E8E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6FFE6-B9A6-444C-BA03-E188BC75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DE29-5CD9-4E43-B275-3093ACBC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8F1F1-61FE-4998-A901-634BE55E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2590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27185-C4BB-4A90-BC48-FA4C80B0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0C741-0734-40EA-8E36-758050287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EB600-BCA7-4173-9319-3160E3B3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6FBC3-904D-4BC0-8AD3-70634AFC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FEA41-F2A6-4E24-98A3-2FCEAB5B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23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E0F6-2F1A-4131-A194-733CDD26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8AB5-EA03-4681-A1DD-7A0F2D38C8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76209-355E-47AB-A8AA-DE50349B7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26968-86CD-4E6C-8FD6-B7110979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3041A-8C72-41C6-B786-F1FF4F41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F5355-7D8B-4A6B-884A-06299BC2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34549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752EF-C2AA-4633-AC42-3B5EF7AB7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7F1F3-DF95-4729-8D45-C7215D5A4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C9B0B-4834-4BCD-A375-100721237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06AC6-9E01-4F08-96FE-E9173FA69D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BB47D-E75F-4FB7-A181-BD40B40EE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52BF24-3D84-424A-AF95-44EEAC7A2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6EA0D1-C3DC-4C86-81B6-170E0A6F7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51188E-4E11-4326-82AF-E6ED917BA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5040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F56B-C240-4CAE-97A8-D7B2B202B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5418B-34C1-4750-B1EE-F1F61B740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586CE-DE85-4496-9432-BD70CE2ED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EA915E-B8B3-4DFB-BF2E-3B18FCB7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547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6CEFA-3C61-41AC-A781-F2895C5BE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D9707B-7BF8-4739-A399-E55DAC84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E100E-CEA0-4484-8494-88871F049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2723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B6F8-49A1-43F2-B2D7-BD55037BC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8FE48-C22F-4B9E-96D3-66698AED4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DCB22-420E-48F7-9816-0D69084BC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92EF0-FE10-452D-B365-26711190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CC4E0-F274-4DAB-842C-18F4B0AD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8981E-DCC2-4AF2-B133-F6A89AF9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8696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2105-24EA-4B5A-B571-70EAA9B16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EA681-C001-42E5-902F-989A590A6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2F3B1-16CA-4030-B2EA-711DC8FF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E7FE-6354-4B95-85F4-276F6283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ED13-2151-4406-BF62-5BD23452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36103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7165D-B02F-45E5-A23E-3B9C5F81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AB675-ECD8-40B6-ADC9-18AEF2D93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6D8B0-9113-4B12-8DA7-FDC5F4DF6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53738-4F74-46FB-B3D4-915D096A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35E42-FDD5-4105-BB91-807660AD5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B6694-E179-4A3A-9EFA-EA293C2E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2844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F7915-8170-4B56-94FD-3D25A585E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0C10D-42AC-423E-881A-D52326FD0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1EDB4-D70E-4586-81F3-4495069F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ADD6A-5C68-4DC1-B799-A2A35C2F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19D7D-A14A-4AA0-9EDD-A2650E3A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9596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BF19B-A971-486B-AF75-6C68F2E4B7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08929-DC05-4E2D-AFF9-013E1FA36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E97F-1682-4835-84EB-3AD854C7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6615E-55F6-4236-BAAB-6417BCEF1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9D9D3-C518-4CE9-B7AC-6EC34FC76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0994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D06E-1886-4C95-A58A-398AE86D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3799-7B5D-4965-BC05-33DEEF7AD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4A29-2CC6-4186-ABDF-3C89DC5B8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32177-8134-4FEF-B181-58676BFD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E14B0-3068-435D-9D2E-A2F371FF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418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67332-1E49-49C5-9866-796682C45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21742-96EA-41A4-96E1-1DC382E5F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6E6BF-6C62-4EAE-856B-18828662C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593E5-3C6A-4E1B-95A4-622EB8F4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BE608-3476-41A4-AC40-5FC89992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948B7-A489-4BC0-BDE8-30EAE87E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270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D4292-9DF6-4277-9910-776F92375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C934A-DA19-4533-BC2C-B779CD033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5945A-A44B-47DE-8C4E-9786594D9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5CBCD-45CA-4E6E-BD30-D9A4C3D7E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30B61A-CCCF-43A2-90C6-69A386EAB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9A23B-E2DE-4911-8A12-6227A7DE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23B1B-E7BE-432A-BB68-F4CE9684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C3E3E-F3C5-48FC-878F-E5690DFC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5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4F5A-DB1A-45A6-AACA-DF162013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C0B08F-048A-465D-9582-4B2516515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E7BB6-C540-4301-8533-29793652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926B1-F0E3-4E8B-A19C-4B96AE2A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2039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D016EF-33EA-4F03-A72A-055B1FFB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FC628-EBF0-4A38-BFB3-CCAD4EB2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DF68B-E51D-4330-9F46-13E1B373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4431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B2FF-E8C3-4733-A192-5E01A112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B5160-CA75-4F1B-876A-1B8E40FF2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E1E45-AEBB-4832-ABA7-94E42315B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CB8CF-11CF-4930-9540-E327DD4D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4A8A7-AEBE-48FA-BAF0-871089386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5E879-16E8-4A07-A62A-88C3B678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774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E2382-B3EA-4BE0-AF28-4847BC8C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974B6-F3B0-4DD3-A7FB-91E4D3258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5CF16-B8F1-48D8-8286-C560E858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811D6-9296-4F3E-A09E-04BE4E4DD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97E81-0DD1-41D6-8EAF-B806F9AB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6FB63-1158-43DC-AC58-483698FA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8990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7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5FEB1-1843-438E-AACD-54239E17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69EA3-E6B9-4A34-BCF0-8E154827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93A6B-65CE-43D9-BAD6-2C9E7CA18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D49EB-FC0E-4ED2-9803-7A844EC4807C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5A829-5E21-44B2-BF43-8D43C791C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87899-DFFD-43ED-97C4-6F40D4138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C1AC-3E36-48D3-AEB5-8E445432384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1284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7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EA965A-33B4-4848-A0DF-F6924600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3FABF-DF42-4939-9623-69ECC693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30459-6936-44D7-B277-5E24938E2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418CC-726C-40CB-A1ED-30E04834CE02}" type="datetimeFigureOut">
              <a:rPr lang="sr-Latn-RS" smtClean="0"/>
              <a:t>13.10.2020.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C6BF2-ECF0-438E-AD3D-BC9537C59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CC122-D515-4A84-A41D-EA18CC916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C165D-8226-4813-A719-137C416375A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9017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8EE1834E-7B04-459C-A3DA-C45D16BDF509}"/>
              </a:ext>
            </a:extLst>
          </p:cNvPr>
          <p:cNvSpPr txBox="1">
            <a:spLocks/>
          </p:cNvSpPr>
          <p:nvPr/>
        </p:nvSpPr>
        <p:spPr>
          <a:xfrm>
            <a:off x="1446244" y="4864146"/>
            <a:ext cx="9299510" cy="863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r-Latn-RS" dirty="0"/>
              <a:t>Authors</a:t>
            </a:r>
            <a:r>
              <a:rPr lang="sr-Cyrl-RS" dirty="0"/>
              <a:t> </a:t>
            </a:r>
            <a:endParaRPr lang="sr-Latn-R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293AA-79E6-4C70-9309-09CBB0B0ED04}"/>
              </a:ext>
            </a:extLst>
          </p:cNvPr>
          <p:cNvSpPr txBox="1">
            <a:spLocks/>
          </p:cNvSpPr>
          <p:nvPr/>
        </p:nvSpPr>
        <p:spPr>
          <a:xfrm>
            <a:off x="1637522" y="3498979"/>
            <a:ext cx="8916955" cy="9517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r-Latn-RS" sz="4000" b="1" dirty="0">
                <a:latin typeface="+mn-lt"/>
              </a:rPr>
              <a:t>TITLE OF THE WORK</a:t>
            </a:r>
          </a:p>
        </p:txBody>
      </p:sp>
    </p:spTree>
    <p:extLst>
      <p:ext uri="{BB962C8B-B14F-4D97-AF65-F5344CB8AC3E}">
        <p14:creationId xmlns:p14="http://schemas.microsoft.com/office/powerpoint/2010/main" val="406675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B992-C6C5-4D70-956D-48CBF697E2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AEC24-9733-4895-9553-0475FA3A0E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536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8028D-AE59-4A7B-B83C-2A34B97AB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262D9-AB59-4004-AAE8-B965A6DD8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1227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FFC7-88F3-4CA2-A0EA-CC1494506E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7F09B1-7D0A-4C08-8646-2A693EC58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541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EBEE6-BDC6-4190-9FB2-21C3517CD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21D04-0E3D-4EC7-8C2E-F6FCDCFA3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32912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Dušica Živković</dc:creator>
  <cp:lastModifiedBy>Aleksandra Madic</cp:lastModifiedBy>
  <cp:revision>18</cp:revision>
  <dcterms:created xsi:type="dcterms:W3CDTF">2020-08-26T12:08:14Z</dcterms:created>
  <dcterms:modified xsi:type="dcterms:W3CDTF">2020-10-13T12:02:42Z</dcterms:modified>
</cp:coreProperties>
</file>